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8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90" r:id="rId11"/>
    <p:sldId id="289" r:id="rId12"/>
    <p:sldId id="259" r:id="rId13"/>
    <p:sldId id="260" r:id="rId14"/>
    <p:sldId id="262" r:id="rId15"/>
    <p:sldId id="263" r:id="rId16"/>
    <p:sldId id="261" r:id="rId17"/>
    <p:sldId id="265" r:id="rId18"/>
    <p:sldId id="266" r:id="rId19"/>
    <p:sldId id="267" r:id="rId20"/>
    <p:sldId id="269" r:id="rId21"/>
    <p:sldId id="280" r:id="rId22"/>
    <p:sldId id="281" r:id="rId23"/>
    <p:sldId id="279" r:id="rId24"/>
    <p:sldId id="270" r:id="rId25"/>
    <p:sldId id="271" r:id="rId26"/>
    <p:sldId id="272" r:id="rId27"/>
    <p:sldId id="273" r:id="rId28"/>
    <p:sldId id="275" r:id="rId29"/>
    <p:sldId id="278" r:id="rId30"/>
    <p:sldId id="276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77" r:id="rId39"/>
    <p:sldId id="298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89750-DEBF-4947-B9EA-67CB35550086}" type="doc">
      <dgm:prSet loTypeId="urn:microsoft.com/office/officeart/2005/8/layout/equation1" loCatId="process" qsTypeId="urn:microsoft.com/office/officeart/2005/8/quickstyle/simple5" qsCatId="simple" csTypeId="urn:microsoft.com/office/officeart/2005/8/colors/accent1_2" csCatId="accent1" phldr="1"/>
      <dgm:spPr/>
    </dgm:pt>
    <dgm:pt modelId="{34C675A3-1EBD-4A3C-B48F-69E180E95545}">
      <dgm:prSet phldrT="[Tekst]" custT="1"/>
      <dgm:spPr/>
      <dgm:t>
        <a:bodyPr/>
        <a:lstStyle/>
        <a:p>
          <a:r>
            <a:rPr lang="pl-PL" sz="2000" b="1" dirty="0" smtClean="0"/>
            <a:t>WIARY</a:t>
          </a:r>
          <a:endParaRPr lang="pl-PL" sz="1100" b="1" dirty="0"/>
        </a:p>
      </dgm:t>
    </dgm:pt>
    <dgm:pt modelId="{A68EA446-026F-408B-BC39-7A34AB70A9D7}" type="parTrans" cxnId="{2396F0CD-178C-44BB-A1D0-5C873F042908}">
      <dgm:prSet/>
      <dgm:spPr/>
      <dgm:t>
        <a:bodyPr/>
        <a:lstStyle/>
        <a:p>
          <a:endParaRPr lang="pl-PL"/>
        </a:p>
      </dgm:t>
    </dgm:pt>
    <dgm:pt modelId="{9BAE0CE6-FCE6-458F-BAA8-659F5C2B8BF3}" type="sibTrans" cxnId="{2396F0CD-178C-44BB-A1D0-5C873F042908}">
      <dgm:prSet/>
      <dgm:spPr/>
      <dgm:t>
        <a:bodyPr/>
        <a:lstStyle/>
        <a:p>
          <a:endParaRPr lang="pl-PL"/>
        </a:p>
      </dgm:t>
    </dgm:pt>
    <dgm:pt modelId="{AEEBD928-5570-4FAC-839A-E595D5F8EBF0}">
      <dgm:prSet phldrT="[Tekst]" custT="1"/>
      <dgm:spPr/>
      <dgm:t>
        <a:bodyPr/>
        <a:lstStyle/>
        <a:p>
          <a:r>
            <a:rPr lang="pl-PL" sz="2000" b="1" dirty="0" smtClean="0"/>
            <a:t>NADZIEI</a:t>
          </a:r>
          <a:endParaRPr lang="pl-PL" sz="1100" b="1" dirty="0"/>
        </a:p>
      </dgm:t>
    </dgm:pt>
    <dgm:pt modelId="{91D33180-B964-49F1-911B-8EEFDE69ACFC}" type="parTrans" cxnId="{561EBB29-91BB-4594-84A7-03C564EB4C66}">
      <dgm:prSet/>
      <dgm:spPr/>
      <dgm:t>
        <a:bodyPr/>
        <a:lstStyle/>
        <a:p>
          <a:endParaRPr lang="pl-PL"/>
        </a:p>
      </dgm:t>
    </dgm:pt>
    <dgm:pt modelId="{B2319A25-6DA8-4FA4-825C-A2268A654FCE}" type="sibTrans" cxnId="{561EBB29-91BB-4594-84A7-03C564EB4C66}">
      <dgm:prSet/>
      <dgm:spPr/>
      <dgm:t>
        <a:bodyPr/>
        <a:lstStyle/>
        <a:p>
          <a:endParaRPr lang="pl-PL"/>
        </a:p>
      </dgm:t>
    </dgm:pt>
    <dgm:pt modelId="{7FB3B0E9-8625-4FEC-A8EF-5B3426C64A99}">
      <dgm:prSet phldrT="[Tekst]" custT="1"/>
      <dgm:spPr/>
      <dgm:t>
        <a:bodyPr/>
        <a:lstStyle/>
        <a:p>
          <a:r>
            <a:rPr lang="pl-PL" sz="1800" b="1" dirty="0" smtClean="0"/>
            <a:t>UFNOŚCI</a:t>
          </a:r>
          <a:endParaRPr lang="pl-PL" sz="1100" b="1" dirty="0"/>
        </a:p>
      </dgm:t>
    </dgm:pt>
    <dgm:pt modelId="{5B454B81-BD91-420F-B96C-BDE6F3CFB3E3}" type="parTrans" cxnId="{BCEC9DC2-F2BD-407F-85D7-CB55430FB933}">
      <dgm:prSet/>
      <dgm:spPr/>
      <dgm:t>
        <a:bodyPr/>
        <a:lstStyle/>
        <a:p>
          <a:endParaRPr lang="pl-PL"/>
        </a:p>
      </dgm:t>
    </dgm:pt>
    <dgm:pt modelId="{7FA7A7AE-6B85-4610-998B-A52AD754DEF2}" type="sibTrans" cxnId="{BCEC9DC2-F2BD-407F-85D7-CB55430FB933}">
      <dgm:prSet/>
      <dgm:spPr/>
      <dgm:t>
        <a:bodyPr/>
        <a:lstStyle/>
        <a:p>
          <a:endParaRPr lang="pl-PL"/>
        </a:p>
      </dgm:t>
    </dgm:pt>
    <dgm:pt modelId="{54102865-5B51-4AC2-BD90-2D280F0783CE}">
      <dgm:prSet phldrT="[Tekst]" custT="1"/>
      <dgm:spPr/>
      <dgm:t>
        <a:bodyPr/>
        <a:lstStyle/>
        <a:p>
          <a:r>
            <a:rPr lang="pl-PL" sz="1200" b="1" dirty="0" smtClean="0"/>
            <a:t>ZAWIERZENIA</a:t>
          </a:r>
          <a:endParaRPr lang="pl-PL" sz="1100" b="1" dirty="0"/>
        </a:p>
      </dgm:t>
    </dgm:pt>
    <dgm:pt modelId="{0DB2D37D-284A-4B76-AC03-2B52C62DE377}" type="parTrans" cxnId="{B9EA0725-B492-4CD8-AE8A-07EEC864A807}">
      <dgm:prSet/>
      <dgm:spPr/>
      <dgm:t>
        <a:bodyPr/>
        <a:lstStyle/>
        <a:p>
          <a:endParaRPr lang="pl-PL"/>
        </a:p>
      </dgm:t>
    </dgm:pt>
    <dgm:pt modelId="{219F94B7-5BE9-493E-B978-F87EA40C25F9}" type="sibTrans" cxnId="{B9EA0725-B492-4CD8-AE8A-07EEC864A807}">
      <dgm:prSet/>
      <dgm:spPr/>
      <dgm:t>
        <a:bodyPr/>
        <a:lstStyle/>
        <a:p>
          <a:endParaRPr lang="pl-PL"/>
        </a:p>
      </dgm:t>
    </dgm:pt>
    <dgm:pt modelId="{3EB697C9-67F0-47D3-877B-3D934BFB5A32}" type="pres">
      <dgm:prSet presAssocID="{95389750-DEBF-4947-B9EA-67CB35550086}" presName="linearFlow" presStyleCnt="0">
        <dgm:presLayoutVars>
          <dgm:dir/>
          <dgm:resizeHandles val="exact"/>
        </dgm:presLayoutVars>
      </dgm:prSet>
      <dgm:spPr/>
    </dgm:pt>
    <dgm:pt modelId="{BFE0E543-CA23-4A6D-915E-CDECEBB2CB7A}" type="pres">
      <dgm:prSet presAssocID="{34C675A3-1EBD-4A3C-B48F-69E180E95545}" presName="node" presStyleLbl="node1" presStyleIdx="0" presStyleCnt="4" custScaleX="227125" custScaleY="21609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F596BB8-A187-47F6-8365-DDFD9C033DC2}" type="pres">
      <dgm:prSet presAssocID="{9BAE0CE6-FCE6-458F-BAA8-659F5C2B8BF3}" presName="spacerL" presStyleCnt="0"/>
      <dgm:spPr/>
    </dgm:pt>
    <dgm:pt modelId="{740FAFC1-DE13-4F69-AC68-A0ED3FB23D4D}" type="pres">
      <dgm:prSet presAssocID="{9BAE0CE6-FCE6-458F-BAA8-659F5C2B8BF3}" presName="sibTrans" presStyleLbl="sibTrans2D1" presStyleIdx="0" presStyleCnt="3"/>
      <dgm:spPr/>
      <dgm:t>
        <a:bodyPr/>
        <a:lstStyle/>
        <a:p>
          <a:endParaRPr lang="pl-PL"/>
        </a:p>
      </dgm:t>
    </dgm:pt>
    <dgm:pt modelId="{078327EC-A5B5-442E-92E4-E18427200014}" type="pres">
      <dgm:prSet presAssocID="{9BAE0CE6-FCE6-458F-BAA8-659F5C2B8BF3}" presName="spacerR" presStyleCnt="0"/>
      <dgm:spPr/>
    </dgm:pt>
    <dgm:pt modelId="{3389F160-76ED-4969-AF18-693A9CEDCD75}" type="pres">
      <dgm:prSet presAssocID="{AEEBD928-5570-4FAC-839A-E595D5F8EBF0}" presName="node" presStyleLbl="node1" presStyleIdx="1" presStyleCnt="4" custScaleX="227125" custScaleY="21609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7EC6C9B-E17E-4C72-8AEE-4D99EC49324F}" type="pres">
      <dgm:prSet presAssocID="{B2319A25-6DA8-4FA4-825C-A2268A654FCE}" presName="spacerL" presStyleCnt="0"/>
      <dgm:spPr/>
    </dgm:pt>
    <dgm:pt modelId="{90A65908-C504-45AB-A4F3-F9CA81220A2F}" type="pres">
      <dgm:prSet presAssocID="{B2319A25-6DA8-4FA4-825C-A2268A654FCE}" presName="sibTrans" presStyleLbl="sibTrans2D1" presStyleIdx="1" presStyleCnt="3"/>
      <dgm:spPr/>
      <dgm:t>
        <a:bodyPr/>
        <a:lstStyle/>
        <a:p>
          <a:endParaRPr lang="pl-PL"/>
        </a:p>
      </dgm:t>
    </dgm:pt>
    <dgm:pt modelId="{C094F58B-6B94-419D-87CA-7730027321C6}" type="pres">
      <dgm:prSet presAssocID="{B2319A25-6DA8-4FA4-825C-A2268A654FCE}" presName="spacerR" presStyleCnt="0"/>
      <dgm:spPr/>
    </dgm:pt>
    <dgm:pt modelId="{508FD8FB-3C68-401F-A31E-4019E32F41C2}" type="pres">
      <dgm:prSet presAssocID="{54102865-5B51-4AC2-BD90-2D280F0783CE}" presName="node" presStyleLbl="node1" presStyleIdx="2" presStyleCnt="4" custScaleX="227125" custScaleY="21609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AC21E7-166D-4B03-B431-6B30F5C4BDF4}" type="pres">
      <dgm:prSet presAssocID="{219F94B7-5BE9-493E-B978-F87EA40C25F9}" presName="spacerL" presStyleCnt="0"/>
      <dgm:spPr/>
    </dgm:pt>
    <dgm:pt modelId="{5B721866-39E7-4ADD-8D88-4A0D98692EAB}" type="pres">
      <dgm:prSet presAssocID="{219F94B7-5BE9-493E-B978-F87EA40C25F9}" presName="sibTrans" presStyleLbl="sibTrans2D1" presStyleIdx="2" presStyleCnt="3"/>
      <dgm:spPr/>
      <dgm:t>
        <a:bodyPr/>
        <a:lstStyle/>
        <a:p>
          <a:endParaRPr lang="pl-PL"/>
        </a:p>
      </dgm:t>
    </dgm:pt>
    <dgm:pt modelId="{03DF0D9A-C8F8-47F0-9527-03E229EF2354}" type="pres">
      <dgm:prSet presAssocID="{219F94B7-5BE9-493E-B978-F87EA40C25F9}" presName="spacerR" presStyleCnt="0"/>
      <dgm:spPr/>
    </dgm:pt>
    <dgm:pt modelId="{D67CCADC-182A-4FFD-8C09-0B63C0A542FD}" type="pres">
      <dgm:prSet presAssocID="{7FB3B0E9-8625-4FEC-A8EF-5B3426C64A99}" presName="node" presStyleLbl="node1" presStyleIdx="3" presStyleCnt="4" custScaleX="227125" custScaleY="21609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61EBB29-91BB-4594-84A7-03C564EB4C66}" srcId="{95389750-DEBF-4947-B9EA-67CB35550086}" destId="{AEEBD928-5570-4FAC-839A-E595D5F8EBF0}" srcOrd="1" destOrd="0" parTransId="{91D33180-B964-49F1-911B-8EEFDE69ACFC}" sibTransId="{B2319A25-6DA8-4FA4-825C-A2268A654FCE}"/>
    <dgm:cxn modelId="{2396F0CD-178C-44BB-A1D0-5C873F042908}" srcId="{95389750-DEBF-4947-B9EA-67CB35550086}" destId="{34C675A3-1EBD-4A3C-B48F-69E180E95545}" srcOrd="0" destOrd="0" parTransId="{A68EA446-026F-408B-BC39-7A34AB70A9D7}" sibTransId="{9BAE0CE6-FCE6-458F-BAA8-659F5C2B8BF3}"/>
    <dgm:cxn modelId="{8FDD39CE-8539-48AD-A257-3DF8F189D4F2}" type="presOf" srcId="{95389750-DEBF-4947-B9EA-67CB35550086}" destId="{3EB697C9-67F0-47D3-877B-3D934BFB5A32}" srcOrd="0" destOrd="0" presId="urn:microsoft.com/office/officeart/2005/8/layout/equation1"/>
    <dgm:cxn modelId="{BCEC9DC2-F2BD-407F-85D7-CB55430FB933}" srcId="{95389750-DEBF-4947-B9EA-67CB35550086}" destId="{7FB3B0E9-8625-4FEC-A8EF-5B3426C64A99}" srcOrd="3" destOrd="0" parTransId="{5B454B81-BD91-420F-B96C-BDE6F3CFB3E3}" sibTransId="{7FA7A7AE-6B85-4610-998B-A52AD754DEF2}"/>
    <dgm:cxn modelId="{3077BEAD-7B82-4278-A987-16AC5C748207}" type="presOf" srcId="{B2319A25-6DA8-4FA4-825C-A2268A654FCE}" destId="{90A65908-C504-45AB-A4F3-F9CA81220A2F}" srcOrd="0" destOrd="0" presId="urn:microsoft.com/office/officeart/2005/8/layout/equation1"/>
    <dgm:cxn modelId="{8587D7C6-C866-4CD0-8F12-DA3D5C84ABA8}" type="presOf" srcId="{54102865-5B51-4AC2-BD90-2D280F0783CE}" destId="{508FD8FB-3C68-401F-A31E-4019E32F41C2}" srcOrd="0" destOrd="0" presId="urn:microsoft.com/office/officeart/2005/8/layout/equation1"/>
    <dgm:cxn modelId="{F2FD8D45-38E8-42E2-B5E1-D1B5632C7402}" type="presOf" srcId="{7FB3B0E9-8625-4FEC-A8EF-5B3426C64A99}" destId="{D67CCADC-182A-4FFD-8C09-0B63C0A542FD}" srcOrd="0" destOrd="0" presId="urn:microsoft.com/office/officeart/2005/8/layout/equation1"/>
    <dgm:cxn modelId="{1B44CE4F-D798-4D65-83A1-0D3F09919AD4}" type="presOf" srcId="{9BAE0CE6-FCE6-458F-BAA8-659F5C2B8BF3}" destId="{740FAFC1-DE13-4F69-AC68-A0ED3FB23D4D}" srcOrd="0" destOrd="0" presId="urn:microsoft.com/office/officeart/2005/8/layout/equation1"/>
    <dgm:cxn modelId="{CF0B570A-4A1B-495B-8790-AACE4BEB14F2}" type="presOf" srcId="{219F94B7-5BE9-493E-B978-F87EA40C25F9}" destId="{5B721866-39E7-4ADD-8D88-4A0D98692EAB}" srcOrd="0" destOrd="0" presId="urn:microsoft.com/office/officeart/2005/8/layout/equation1"/>
    <dgm:cxn modelId="{C6182252-C669-4BE6-9987-5FB66F2961E2}" type="presOf" srcId="{AEEBD928-5570-4FAC-839A-E595D5F8EBF0}" destId="{3389F160-76ED-4969-AF18-693A9CEDCD75}" srcOrd="0" destOrd="0" presId="urn:microsoft.com/office/officeart/2005/8/layout/equation1"/>
    <dgm:cxn modelId="{296F1965-65F5-4FB1-9993-4BE1B59E792E}" type="presOf" srcId="{34C675A3-1EBD-4A3C-B48F-69E180E95545}" destId="{BFE0E543-CA23-4A6D-915E-CDECEBB2CB7A}" srcOrd="0" destOrd="0" presId="urn:microsoft.com/office/officeart/2005/8/layout/equation1"/>
    <dgm:cxn modelId="{B9EA0725-B492-4CD8-AE8A-07EEC864A807}" srcId="{95389750-DEBF-4947-B9EA-67CB35550086}" destId="{54102865-5B51-4AC2-BD90-2D280F0783CE}" srcOrd="2" destOrd="0" parTransId="{0DB2D37D-284A-4B76-AC03-2B52C62DE377}" sibTransId="{219F94B7-5BE9-493E-B978-F87EA40C25F9}"/>
    <dgm:cxn modelId="{B7F88E67-4759-437C-A1D3-2D9ABF350A10}" type="presParOf" srcId="{3EB697C9-67F0-47D3-877B-3D934BFB5A32}" destId="{BFE0E543-CA23-4A6D-915E-CDECEBB2CB7A}" srcOrd="0" destOrd="0" presId="urn:microsoft.com/office/officeart/2005/8/layout/equation1"/>
    <dgm:cxn modelId="{2924DE1C-5F04-4546-907C-6D39D6A4419C}" type="presParOf" srcId="{3EB697C9-67F0-47D3-877B-3D934BFB5A32}" destId="{1F596BB8-A187-47F6-8365-DDFD9C033DC2}" srcOrd="1" destOrd="0" presId="urn:microsoft.com/office/officeart/2005/8/layout/equation1"/>
    <dgm:cxn modelId="{44065F71-ECF0-4596-9205-D329C2ED3102}" type="presParOf" srcId="{3EB697C9-67F0-47D3-877B-3D934BFB5A32}" destId="{740FAFC1-DE13-4F69-AC68-A0ED3FB23D4D}" srcOrd="2" destOrd="0" presId="urn:microsoft.com/office/officeart/2005/8/layout/equation1"/>
    <dgm:cxn modelId="{B9269670-A188-44E3-8643-70D1268FC195}" type="presParOf" srcId="{3EB697C9-67F0-47D3-877B-3D934BFB5A32}" destId="{078327EC-A5B5-442E-92E4-E18427200014}" srcOrd="3" destOrd="0" presId="urn:microsoft.com/office/officeart/2005/8/layout/equation1"/>
    <dgm:cxn modelId="{859B4EF9-E475-4D22-8FD7-686EE41A0AD5}" type="presParOf" srcId="{3EB697C9-67F0-47D3-877B-3D934BFB5A32}" destId="{3389F160-76ED-4969-AF18-693A9CEDCD75}" srcOrd="4" destOrd="0" presId="urn:microsoft.com/office/officeart/2005/8/layout/equation1"/>
    <dgm:cxn modelId="{FA31E944-6972-4C66-9524-7631BEF0A01A}" type="presParOf" srcId="{3EB697C9-67F0-47D3-877B-3D934BFB5A32}" destId="{87EC6C9B-E17E-4C72-8AEE-4D99EC49324F}" srcOrd="5" destOrd="0" presId="urn:microsoft.com/office/officeart/2005/8/layout/equation1"/>
    <dgm:cxn modelId="{5005D8A3-FB80-4272-8587-452F5041F7AA}" type="presParOf" srcId="{3EB697C9-67F0-47D3-877B-3D934BFB5A32}" destId="{90A65908-C504-45AB-A4F3-F9CA81220A2F}" srcOrd="6" destOrd="0" presId="urn:microsoft.com/office/officeart/2005/8/layout/equation1"/>
    <dgm:cxn modelId="{FB32C05C-BAF2-4723-A284-FB723B09E15C}" type="presParOf" srcId="{3EB697C9-67F0-47D3-877B-3D934BFB5A32}" destId="{C094F58B-6B94-419D-87CA-7730027321C6}" srcOrd="7" destOrd="0" presId="urn:microsoft.com/office/officeart/2005/8/layout/equation1"/>
    <dgm:cxn modelId="{0BB292F5-9255-4037-A73F-12247999A7B7}" type="presParOf" srcId="{3EB697C9-67F0-47D3-877B-3D934BFB5A32}" destId="{508FD8FB-3C68-401F-A31E-4019E32F41C2}" srcOrd="8" destOrd="0" presId="urn:microsoft.com/office/officeart/2005/8/layout/equation1"/>
    <dgm:cxn modelId="{2FA8C32B-D3D4-453B-8150-0B27ED354D3D}" type="presParOf" srcId="{3EB697C9-67F0-47D3-877B-3D934BFB5A32}" destId="{42AC21E7-166D-4B03-B431-6B30F5C4BDF4}" srcOrd="9" destOrd="0" presId="urn:microsoft.com/office/officeart/2005/8/layout/equation1"/>
    <dgm:cxn modelId="{770CBD7A-DC08-494A-8BCA-75F78D259677}" type="presParOf" srcId="{3EB697C9-67F0-47D3-877B-3D934BFB5A32}" destId="{5B721866-39E7-4ADD-8D88-4A0D98692EAB}" srcOrd="10" destOrd="0" presId="urn:microsoft.com/office/officeart/2005/8/layout/equation1"/>
    <dgm:cxn modelId="{0E386963-DC94-4E9A-B38B-9FBF2E1AB266}" type="presParOf" srcId="{3EB697C9-67F0-47D3-877B-3D934BFB5A32}" destId="{03DF0D9A-C8F8-47F0-9527-03E229EF2354}" srcOrd="11" destOrd="0" presId="urn:microsoft.com/office/officeart/2005/8/layout/equation1"/>
    <dgm:cxn modelId="{D668CCDB-C7EF-43B7-AC54-1553FA4D774A}" type="presParOf" srcId="{3EB697C9-67F0-47D3-877B-3D934BFB5A32}" destId="{D67CCADC-182A-4FFD-8C09-0B63C0A542FD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0E543-CA23-4A6D-915E-CDECEBB2CB7A}">
      <dsp:nvSpPr>
        <dsp:cNvPr id="0" name=""/>
        <dsp:cNvSpPr/>
      </dsp:nvSpPr>
      <dsp:spPr>
        <a:xfrm>
          <a:off x="1020" y="700792"/>
          <a:ext cx="1705596" cy="16227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WIARY</a:t>
          </a:r>
          <a:endParaRPr lang="pl-PL" sz="1100" b="1" kern="1200" dirty="0"/>
        </a:p>
      </dsp:txBody>
      <dsp:txXfrm>
        <a:off x="250799" y="938438"/>
        <a:ext cx="1206038" cy="1147459"/>
      </dsp:txXfrm>
    </dsp:sp>
    <dsp:sp modelId="{740FAFC1-DE13-4F69-AC68-A0ED3FB23D4D}">
      <dsp:nvSpPr>
        <dsp:cNvPr id="0" name=""/>
        <dsp:cNvSpPr/>
      </dsp:nvSpPr>
      <dsp:spPr>
        <a:xfrm>
          <a:off x="1767593" y="1294392"/>
          <a:ext cx="435551" cy="435551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700" kern="1200"/>
        </a:p>
      </dsp:txBody>
      <dsp:txXfrm>
        <a:off x="1825325" y="1460947"/>
        <a:ext cx="320087" cy="102441"/>
      </dsp:txXfrm>
    </dsp:sp>
    <dsp:sp modelId="{3389F160-76ED-4969-AF18-693A9CEDCD75}">
      <dsp:nvSpPr>
        <dsp:cNvPr id="0" name=""/>
        <dsp:cNvSpPr/>
      </dsp:nvSpPr>
      <dsp:spPr>
        <a:xfrm>
          <a:off x="2264122" y="700792"/>
          <a:ext cx="1705596" cy="16227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NADZIEI</a:t>
          </a:r>
          <a:endParaRPr lang="pl-PL" sz="1100" b="1" kern="1200" dirty="0"/>
        </a:p>
      </dsp:txBody>
      <dsp:txXfrm>
        <a:off x="2513901" y="938438"/>
        <a:ext cx="1206038" cy="1147459"/>
      </dsp:txXfrm>
    </dsp:sp>
    <dsp:sp modelId="{90A65908-C504-45AB-A4F3-F9CA81220A2F}">
      <dsp:nvSpPr>
        <dsp:cNvPr id="0" name=""/>
        <dsp:cNvSpPr/>
      </dsp:nvSpPr>
      <dsp:spPr>
        <a:xfrm>
          <a:off x="4030696" y="1294392"/>
          <a:ext cx="435551" cy="435551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700" kern="1200"/>
        </a:p>
      </dsp:txBody>
      <dsp:txXfrm>
        <a:off x="4088428" y="1460947"/>
        <a:ext cx="320087" cy="102441"/>
      </dsp:txXfrm>
    </dsp:sp>
    <dsp:sp modelId="{508FD8FB-3C68-401F-A31E-4019E32F41C2}">
      <dsp:nvSpPr>
        <dsp:cNvPr id="0" name=""/>
        <dsp:cNvSpPr/>
      </dsp:nvSpPr>
      <dsp:spPr>
        <a:xfrm>
          <a:off x="4527224" y="700792"/>
          <a:ext cx="1705596" cy="16227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ZAWIERZENIA</a:t>
          </a:r>
          <a:endParaRPr lang="pl-PL" sz="1100" b="1" kern="1200" dirty="0"/>
        </a:p>
      </dsp:txBody>
      <dsp:txXfrm>
        <a:off x="4777003" y="938438"/>
        <a:ext cx="1206038" cy="1147459"/>
      </dsp:txXfrm>
    </dsp:sp>
    <dsp:sp modelId="{5B721866-39E7-4ADD-8D88-4A0D98692EAB}">
      <dsp:nvSpPr>
        <dsp:cNvPr id="0" name=""/>
        <dsp:cNvSpPr/>
      </dsp:nvSpPr>
      <dsp:spPr>
        <a:xfrm>
          <a:off x="6293798" y="1294392"/>
          <a:ext cx="435551" cy="435551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900" kern="1200"/>
        </a:p>
      </dsp:txBody>
      <dsp:txXfrm>
        <a:off x="6351530" y="1384116"/>
        <a:ext cx="320087" cy="256103"/>
      </dsp:txXfrm>
    </dsp:sp>
    <dsp:sp modelId="{D67CCADC-182A-4FFD-8C09-0B63C0A542FD}">
      <dsp:nvSpPr>
        <dsp:cNvPr id="0" name=""/>
        <dsp:cNvSpPr/>
      </dsp:nvSpPr>
      <dsp:spPr>
        <a:xfrm>
          <a:off x="6790327" y="700792"/>
          <a:ext cx="1705596" cy="16227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UFNOŚCI</a:t>
          </a:r>
          <a:endParaRPr lang="pl-PL" sz="1100" b="1" kern="1200" dirty="0"/>
        </a:p>
      </dsp:txBody>
      <dsp:txXfrm>
        <a:off x="7040106" y="938438"/>
        <a:ext cx="1206038" cy="1147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Prostokąt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Prostokąt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Prostokąt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ójkąt równoramienny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rójkąt równoramienny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ójkąt równoramienny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ójkąt równoramienny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ójkąt równoramienny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>
                <a:shade val="60000"/>
                <a:satMod val="300000"/>
              </a:schemeClr>
            </a:gs>
            <a:gs pos="48000">
              <a:schemeClr val="accent1">
                <a:lumMod val="40000"/>
                <a:lumOff val="60000"/>
              </a:schemeClr>
            </a:gs>
            <a:gs pos="100000">
              <a:schemeClr val="bg1">
                <a:tint val="97000"/>
                <a:satMod val="22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5DFEA89-7119-4969-955B-D61FE51990A3}" type="datetimeFigureOut">
              <a:rPr lang="pl-PL" smtClean="0"/>
              <a:t>2013-03-21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1FD90E-B1C6-496E-8F76-4549C360141A}" type="slidenum">
              <a:rPr lang="pl-PL" smtClean="0"/>
              <a:t>‹#›</a:t>
            </a:fld>
            <a:endParaRPr lang="pl-PL"/>
          </a:p>
        </p:txBody>
      </p:sp>
      <p:sp>
        <p:nvSpPr>
          <p:cNvPr id="28" name="Łącznik prostoliniowy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Łącznik prostoliniowy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równoramienny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ngelika\Desktop\zbyszek miłosierdzie\zdjęcia\GÓRY 2010 0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68543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30314_0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2720" y="5245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89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3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3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3905"/>
          <a:stretch/>
        </p:blipFill>
        <p:spPr bwMode="auto">
          <a:xfrm>
            <a:off x="0" y="0"/>
            <a:ext cx="9144000" cy="686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4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0220_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6736" y="5085184"/>
            <a:ext cx="609600" cy="609600"/>
          </a:xfrm>
          <a:prstGeom prst="rect">
            <a:avLst/>
          </a:prstGeom>
        </p:spPr>
      </p:pic>
      <p:pic>
        <p:nvPicPr>
          <p:cNvPr id="3074" name="Picture 2" descr="C:\Users\Angelika\Desktop\zbyszek miłosierdzie\zdjęcia\DSCF29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79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30220_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6736" y="569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81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131869" y="764704"/>
            <a:ext cx="9203488" cy="5820799"/>
            <a:chOff x="131869" y="764704"/>
            <a:chExt cx="9203488" cy="5820799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86" b="95060" l="6108" r="936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1432">
              <a:off x="131869" y="1706427"/>
              <a:ext cx="9203488" cy="4879076"/>
            </a:xfrm>
            <a:prstGeom prst="rect">
              <a:avLst/>
            </a:prstGeom>
          </p:spPr>
        </p:pic>
        <p:sp>
          <p:nvSpPr>
            <p:cNvPr id="3" name="Prostokąt 2"/>
            <p:cNvSpPr/>
            <p:nvPr/>
          </p:nvSpPr>
          <p:spPr>
            <a:xfrm>
              <a:off x="233113" y="764704"/>
              <a:ext cx="8712968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138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UFNOŚĆ</a:t>
              </a:r>
              <a:endParaRPr lang="pl-PL" sz="13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739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575514" y="1223364"/>
            <a:ext cx="6427119" cy="1248627"/>
            <a:chOff x="1475656" y="390748"/>
            <a:chExt cx="6427119" cy="1248627"/>
          </a:xfrm>
        </p:grpSpPr>
        <p:sp>
          <p:nvSpPr>
            <p:cNvPr id="2" name="Prostokąt 1"/>
            <p:cNvSpPr/>
            <p:nvPr/>
          </p:nvSpPr>
          <p:spPr>
            <a:xfrm>
              <a:off x="1475656" y="390748"/>
              <a:ext cx="642711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pl-PL" sz="60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UFNOŚĆ</a:t>
              </a:r>
              <a:endParaRPr lang="pl-PL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3317257" y="1239265"/>
              <a:ext cx="3096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smtClean="0"/>
                <a:t>to postawa dziecka, które</a:t>
              </a:r>
              <a:endParaRPr lang="pl-PL" sz="2000" dirty="0"/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107504" y="2722833"/>
            <a:ext cx="2729634" cy="1258539"/>
            <a:chOff x="107504" y="2558685"/>
            <a:chExt cx="2729634" cy="1258539"/>
          </a:xfrm>
        </p:grpSpPr>
        <p:sp>
          <p:nvSpPr>
            <p:cNvPr id="12" name="Strzałka w prawo 11"/>
            <p:cNvSpPr/>
            <p:nvPr/>
          </p:nvSpPr>
          <p:spPr>
            <a:xfrm rot="19442433">
              <a:off x="690240" y="2558685"/>
              <a:ext cx="2146898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107504" y="3355559"/>
              <a:ext cx="1493162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 smtClean="0"/>
                <a:t>zawierzyło</a:t>
              </a:r>
              <a:endParaRPr lang="pl-PL" sz="2400" dirty="0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3080386" y="3011709"/>
            <a:ext cx="1671332" cy="1278017"/>
            <a:chOff x="3075694" y="2714757"/>
            <a:chExt cx="1671332" cy="1278017"/>
          </a:xfrm>
        </p:grpSpPr>
        <p:sp>
          <p:nvSpPr>
            <p:cNvPr id="16" name="Strzałka w prawo 15"/>
            <p:cNvSpPr/>
            <p:nvPr/>
          </p:nvSpPr>
          <p:spPr>
            <a:xfrm rot="17011380">
              <a:off x="3359779" y="3061538"/>
              <a:ext cx="1257498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3075694" y="3531109"/>
              <a:ext cx="1671332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 smtClean="0"/>
                <a:t>ma nadzieję</a:t>
              </a:r>
              <a:endParaRPr lang="pl-PL" sz="2400" dirty="0"/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4368099" y="3101596"/>
            <a:ext cx="1836204" cy="1781662"/>
            <a:chOff x="4363407" y="2804644"/>
            <a:chExt cx="1836204" cy="1781662"/>
          </a:xfrm>
        </p:grpSpPr>
        <p:sp>
          <p:nvSpPr>
            <p:cNvPr id="15" name="Strzałka w prawo 14"/>
            <p:cNvSpPr/>
            <p:nvPr/>
          </p:nvSpPr>
          <p:spPr>
            <a:xfrm rot="16032997">
              <a:off x="4573354" y="3186429"/>
              <a:ext cx="1327506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363407" y="4124641"/>
              <a:ext cx="1836204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l-PL" sz="2400" dirty="0" smtClean="0"/>
                <a:t>jest wytrwałe</a:t>
              </a:r>
              <a:endParaRPr lang="pl-PL" sz="2400" dirty="0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5922336" y="2721167"/>
            <a:ext cx="1161341" cy="1445998"/>
            <a:chOff x="5917644" y="2424215"/>
            <a:chExt cx="1161341" cy="1445998"/>
          </a:xfrm>
        </p:grpSpPr>
        <p:sp>
          <p:nvSpPr>
            <p:cNvPr id="14" name="Strzałka w prawo 13"/>
            <p:cNvSpPr/>
            <p:nvPr/>
          </p:nvSpPr>
          <p:spPr>
            <a:xfrm rot="15216836">
              <a:off x="5675289" y="2666570"/>
              <a:ext cx="1048645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5977383" y="3408548"/>
              <a:ext cx="1101602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 smtClean="0"/>
                <a:t>wierzy</a:t>
              </a:r>
              <a:endParaRPr lang="pl-PL" sz="2400" dirty="0"/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7123859" y="2452084"/>
            <a:ext cx="1341265" cy="2431175"/>
            <a:chOff x="7119167" y="2155132"/>
            <a:chExt cx="1341265" cy="2431175"/>
          </a:xfrm>
        </p:grpSpPr>
        <p:sp>
          <p:nvSpPr>
            <p:cNvPr id="13" name="Strzałka w prawo 12"/>
            <p:cNvSpPr/>
            <p:nvPr/>
          </p:nvSpPr>
          <p:spPr>
            <a:xfrm rot="14273691">
              <a:off x="6291010" y="2983289"/>
              <a:ext cx="2220250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7452320" y="4124642"/>
              <a:ext cx="1008112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 smtClean="0"/>
                <a:t>kocha</a:t>
              </a:r>
              <a:endParaRPr lang="pl-PL" sz="2400" dirty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1253659" y="2528606"/>
            <a:ext cx="1826727" cy="2354653"/>
            <a:chOff x="1248967" y="2231654"/>
            <a:chExt cx="1826727" cy="2354653"/>
          </a:xfrm>
        </p:grpSpPr>
        <p:sp>
          <p:nvSpPr>
            <p:cNvPr id="17" name="Strzałka w prawo 16"/>
            <p:cNvSpPr/>
            <p:nvPr/>
          </p:nvSpPr>
          <p:spPr>
            <a:xfrm rot="18478014">
              <a:off x="1532394" y="3061538"/>
              <a:ext cx="2223704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1248967" y="4124642"/>
              <a:ext cx="1826727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/>
                <a:t>j</a:t>
              </a:r>
              <a:r>
                <a:rPr lang="pl-PL" sz="2400" dirty="0" smtClean="0"/>
                <a:t>est pokorne</a:t>
              </a:r>
              <a:endParaRPr lang="pl-PL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4137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87623" y="1218819"/>
            <a:ext cx="68896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JEZUS POMAGA</a:t>
            </a:r>
            <a:endParaRPr lang="pl-PL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107503" y="2415168"/>
            <a:ext cx="2160241" cy="1566204"/>
            <a:chOff x="107503" y="2251020"/>
            <a:chExt cx="2160241" cy="1566204"/>
          </a:xfrm>
        </p:grpSpPr>
        <p:sp>
          <p:nvSpPr>
            <p:cNvPr id="12" name="Strzałka w prawo 11"/>
            <p:cNvSpPr/>
            <p:nvPr/>
          </p:nvSpPr>
          <p:spPr>
            <a:xfrm rot="18807836">
              <a:off x="582034" y="2741398"/>
              <a:ext cx="1544692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107503" y="3355559"/>
              <a:ext cx="2160241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 err="1" smtClean="0"/>
                <a:t>Bartymeuszowi</a:t>
              </a:r>
              <a:endParaRPr lang="pl-PL" sz="2400" dirty="0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3526320" y="3236018"/>
            <a:ext cx="1671332" cy="1647349"/>
            <a:chOff x="3075694" y="2714757"/>
            <a:chExt cx="1671332" cy="1647349"/>
          </a:xfrm>
        </p:grpSpPr>
        <p:sp>
          <p:nvSpPr>
            <p:cNvPr id="16" name="Strzałka w prawo 15"/>
            <p:cNvSpPr/>
            <p:nvPr/>
          </p:nvSpPr>
          <p:spPr>
            <a:xfrm rot="17011380">
              <a:off x="3359779" y="3061538"/>
              <a:ext cx="1257498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3075694" y="3531109"/>
              <a:ext cx="1671332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/>
                <a:t>s</a:t>
              </a:r>
              <a:r>
                <a:rPr lang="pl-PL" sz="2400" dirty="0" smtClean="0"/>
                <a:t>łudze setnika</a:t>
              </a:r>
              <a:endParaRPr lang="pl-PL" sz="2400" dirty="0"/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5384052" y="2963206"/>
            <a:ext cx="1836204" cy="2520326"/>
            <a:chOff x="4363407" y="2804644"/>
            <a:chExt cx="1836204" cy="2520326"/>
          </a:xfrm>
        </p:grpSpPr>
        <p:sp>
          <p:nvSpPr>
            <p:cNvPr id="15" name="Strzałka w prawo 14"/>
            <p:cNvSpPr/>
            <p:nvPr/>
          </p:nvSpPr>
          <p:spPr>
            <a:xfrm rot="16032997">
              <a:off x="4573354" y="3186429"/>
              <a:ext cx="1327506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363407" y="4124641"/>
              <a:ext cx="1836204" cy="1200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 smtClean="0"/>
                <a:t>kobiecie cierpiącej na krwotok</a:t>
              </a:r>
              <a:endParaRPr lang="pl-PL" sz="2400" dirty="0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7596336" y="2590442"/>
            <a:ext cx="1161341" cy="1815330"/>
            <a:chOff x="5917644" y="2424215"/>
            <a:chExt cx="1161341" cy="1815330"/>
          </a:xfrm>
        </p:grpSpPr>
        <p:sp>
          <p:nvSpPr>
            <p:cNvPr id="14" name="Strzałka w prawo 13"/>
            <p:cNvSpPr/>
            <p:nvPr/>
          </p:nvSpPr>
          <p:spPr>
            <a:xfrm rot="15216836">
              <a:off x="5675289" y="2666570"/>
              <a:ext cx="1048645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5977383" y="3408548"/>
              <a:ext cx="1101602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/>
                <a:t>c</a:t>
              </a:r>
              <a:r>
                <a:rPr lang="pl-PL" sz="2400" dirty="0" smtClean="0"/>
                <a:t>órce </a:t>
              </a:r>
              <a:r>
                <a:rPr lang="pl-PL" sz="2400" dirty="0" err="1" smtClean="0"/>
                <a:t>Jaira</a:t>
              </a:r>
              <a:endParaRPr lang="pl-PL" sz="2400" dirty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1354380" y="2970686"/>
            <a:ext cx="1826727" cy="2071407"/>
            <a:chOff x="1248967" y="2514900"/>
            <a:chExt cx="1826727" cy="2071407"/>
          </a:xfrm>
        </p:grpSpPr>
        <p:sp>
          <p:nvSpPr>
            <p:cNvPr id="17" name="Strzałka w prawo 16"/>
            <p:cNvSpPr/>
            <p:nvPr/>
          </p:nvSpPr>
          <p:spPr>
            <a:xfrm rot="17991770">
              <a:off x="1608556" y="3193090"/>
              <a:ext cx="1920316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1248967" y="4124642"/>
              <a:ext cx="1826727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400" dirty="0" smtClean="0"/>
                <a:t>paralitykowi</a:t>
              </a:r>
              <a:endParaRPr lang="pl-PL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880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ole tekstowe 24"/>
          <p:cNvSpPr txBox="1"/>
          <p:nvPr/>
        </p:nvSpPr>
        <p:spPr>
          <a:xfrm>
            <a:off x="755576" y="955616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Jezus szukał </a:t>
            </a:r>
            <a:br>
              <a:rPr lang="pl-PL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pl-PL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 ludziach </a:t>
            </a:r>
            <a:endParaRPr lang="pl-PL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4064753275"/>
              </p:ext>
            </p:extLst>
          </p:nvPr>
        </p:nvGraphicFramePr>
        <p:xfrm>
          <a:off x="251520" y="2132856"/>
          <a:ext cx="8496944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2290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BFE0E543-CA23-4A6D-915E-CDECEBB2C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">
                                            <p:graphicEl>
                                              <a:dgm id="{BFE0E543-CA23-4A6D-915E-CDECEBB2CB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40FAFC1-DE13-4F69-AC68-A0ED3FB23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>
                                            <p:graphicEl>
                                              <a:dgm id="{740FAFC1-DE13-4F69-AC68-A0ED3FB23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389F160-76ED-4969-AF18-693A9CEDC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>
                                            <p:graphicEl>
                                              <a:dgm id="{3389F160-76ED-4969-AF18-693A9CEDCD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90A65908-C504-45AB-A4F3-F9CA81220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">
                                            <p:graphicEl>
                                              <a:dgm id="{90A65908-C504-45AB-A4F3-F9CA81220A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508FD8FB-3C68-401F-A31E-4019E32F4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>
                                            <p:graphicEl>
                                              <a:dgm id="{508FD8FB-3C68-401F-A31E-4019E32F41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5B721866-39E7-4ADD-8D88-4A0D98692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>
                                            <p:graphicEl>
                                              <a:dgm id="{5B721866-39E7-4ADD-8D88-4A0D98692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67CCADC-182A-4FFD-8C09-0B63C0A542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>
                                            <p:graphicEl>
                                              <a:dgm id="{D67CCADC-182A-4FFD-8C09-0B63C0A542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Graphic spid="26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r="4021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188640"/>
            <a:ext cx="86939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„A On sam dźwigając krzyż wyszedł na miejsce zwane Miejscem Czaszki, 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które 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po hebrajsku nazywa się Golgota.  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Tam 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Go ukrzyżowano, 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 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z Nim dwóch innych, 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z 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jednej i drugiej strony, 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pośrodku 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zaś Jezusa(….).  </a:t>
            </a:r>
            <a:b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Lecz gdy podeszli do Jezusa i zobaczyli, że już umarł, 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nie 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łamali Mu goleni,  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tylko 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jeden z żołnierzy włócznią przebił Mu bok 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 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natychmiast wypłynęła krew i woda</a:t>
            </a: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.”</a:t>
            </a:r>
          </a:p>
          <a:p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/ J19,17-18 ; 19,33-34</a:t>
            </a:r>
            <a:r>
              <a:rPr lang="pl-PL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/</a:t>
            </a:r>
          </a:p>
          <a:p>
            <a:endParaRPr lang="pl-PL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5908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0" y="-9645"/>
            <a:ext cx="9156860" cy="686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851920" y="4365104"/>
            <a:ext cx="5022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„Wieczorem owego pierwszego dnia tygodnia, tam gdzie przebywali uczniowie, gdy drzwi były zamknięte z obawy przed Żydami, </a:t>
            </a:r>
            <a:r>
              <a:rPr lang="pl-PL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przyszedł </a:t>
            </a:r>
            <a:r>
              <a:rPr lang="pl-PL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Jezus, stanął pośrodku i rzekł do nich: «Pokój wam!»   </a:t>
            </a:r>
            <a:br>
              <a:rPr lang="pl-PL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 to powiedziawszy, pokazał im ręce i </a:t>
            </a:r>
            <a:r>
              <a:rPr lang="pl-PL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bok.</a:t>
            </a:r>
            <a:br>
              <a:rPr lang="pl-PL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Uradowali </a:t>
            </a:r>
            <a:r>
              <a:rPr lang="pl-PL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się zatem uczniowie ujrzawszy Pana.”</a:t>
            </a:r>
            <a:br>
              <a:rPr lang="pl-PL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				/J20,19-20/</a:t>
            </a:r>
          </a:p>
        </p:txBody>
      </p:sp>
    </p:spTree>
    <p:extLst>
      <p:ext uri="{BB962C8B-B14F-4D97-AF65-F5344CB8AC3E}">
        <p14:creationId xmlns:p14="http://schemas.microsoft.com/office/powerpoint/2010/main" val="1253488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gelika\Desktop\ju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" t="479" r="2486" b="11355"/>
          <a:stretch/>
        </p:blipFill>
        <p:spPr bwMode="auto">
          <a:xfrm>
            <a:off x="2339752" y="399802"/>
            <a:ext cx="4061048" cy="608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790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gelika\Desktop\zbyszek miłosierdzie\zdjęcia\GÓRY 2010 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159410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0314_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58924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5184576" cy="614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098423"/>
      </p:ext>
    </p:extLst>
  </p:cSld>
  <p:clrMapOvr>
    <a:masterClrMapping/>
  </p:clrMapOvr>
  <p:transition spd="slow" advClick="0" advTm="3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824536" cy="64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5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8397"/>
            <a:ext cx="417496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6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1628" r="2770"/>
          <a:stretch/>
        </p:blipFill>
        <p:spPr bwMode="auto">
          <a:xfrm>
            <a:off x="2699792" y="260648"/>
            <a:ext cx="3635695" cy="625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34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>
          <a:gsLst>
            <a:gs pos="0">
              <a:schemeClr val="bg1">
                <a:shade val="60000"/>
                <a:satMod val="300000"/>
              </a:schemeClr>
            </a:gs>
            <a:gs pos="48000">
              <a:schemeClr val="accent1">
                <a:lumMod val="40000"/>
                <a:lumOff val="60000"/>
              </a:schemeClr>
            </a:gs>
            <a:gs pos="100000">
              <a:schemeClr val="bg1">
                <a:tint val="97000"/>
                <a:satMod val="22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7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511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94465" y="124650"/>
            <a:ext cx="688961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Święta Faustyna </a:t>
            </a:r>
            <a:br>
              <a:rPr lang="pl-PL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uczy nas wielbić Miłosierdzie Boże</a:t>
            </a:r>
            <a:endParaRPr lang="pl-PL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202251" y="1444492"/>
            <a:ext cx="2304257" cy="2120202"/>
            <a:chOff x="107503" y="2251020"/>
            <a:chExt cx="2304257" cy="2120202"/>
          </a:xfrm>
        </p:grpSpPr>
        <p:sp>
          <p:nvSpPr>
            <p:cNvPr id="12" name="Strzałka w prawo 11"/>
            <p:cNvSpPr/>
            <p:nvPr/>
          </p:nvSpPr>
          <p:spPr>
            <a:xfrm rot="18807836">
              <a:off x="582034" y="2741398"/>
              <a:ext cx="1544692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107503" y="3355559"/>
              <a:ext cx="2304257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000" dirty="0"/>
                <a:t>p</a:t>
              </a:r>
              <a:r>
                <a:rPr lang="pl-PL" sz="2000" dirty="0" smtClean="0"/>
                <a:t>rzez modlitwę przed obrazem Jezusa Miłosiernego </a:t>
              </a:r>
              <a:endParaRPr lang="pl-PL" sz="2000" dirty="0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1882568" y="2984042"/>
            <a:ext cx="2642556" cy="3360721"/>
            <a:chOff x="1685576" y="2113777"/>
            <a:chExt cx="2642556" cy="3360721"/>
          </a:xfrm>
        </p:grpSpPr>
        <p:sp>
          <p:nvSpPr>
            <p:cNvPr id="16" name="Strzałka w prawo 15"/>
            <p:cNvSpPr/>
            <p:nvPr/>
          </p:nvSpPr>
          <p:spPr>
            <a:xfrm rot="16372030">
              <a:off x="2578338" y="2982544"/>
              <a:ext cx="2301470" cy="563936"/>
            </a:xfrm>
            <a:prstGeom prst="rightArrow">
              <a:avLst>
                <a:gd name="adj1" fmla="val 50000"/>
                <a:gd name="adj2" fmla="val 78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1685576" y="4458835"/>
              <a:ext cx="2642556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/>
                <a:t>przez odmawianie koronki do Miłosierdzia Bożego </a:t>
              </a:r>
              <a:endParaRPr lang="pl-PL" sz="2000" dirty="0"/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4150489" y="2601813"/>
            <a:ext cx="3054932" cy="2356080"/>
            <a:chOff x="3438549" y="2317459"/>
            <a:chExt cx="3054932" cy="2356080"/>
          </a:xfrm>
        </p:grpSpPr>
        <p:sp>
          <p:nvSpPr>
            <p:cNvPr id="15" name="Strzałka w prawo 14"/>
            <p:cNvSpPr/>
            <p:nvPr/>
          </p:nvSpPr>
          <p:spPr>
            <a:xfrm rot="16032997">
              <a:off x="4187510" y="2699244"/>
              <a:ext cx="1327506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3438549" y="3657876"/>
              <a:ext cx="3054932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/>
                <a:t>W godzinie śmierci Jezusa – Godzinie Miłosierdzia – 15:00</a:t>
              </a:r>
              <a:endParaRPr lang="pl-PL" sz="2000" dirty="0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4656638" y="2508580"/>
            <a:ext cx="4072006" cy="3853688"/>
            <a:chOff x="3086145" y="2324847"/>
            <a:chExt cx="4072006" cy="3853688"/>
          </a:xfrm>
        </p:grpSpPr>
        <p:sp>
          <p:nvSpPr>
            <p:cNvPr id="14" name="Strzałka w prawo 13"/>
            <p:cNvSpPr/>
            <p:nvPr/>
          </p:nvSpPr>
          <p:spPr>
            <a:xfrm rot="15216836">
              <a:off x="4753830" y="3489438"/>
              <a:ext cx="2893117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3086145" y="5162872"/>
              <a:ext cx="4072006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/>
                <a:t>Przez wykonywanie czynów miłosierdzia skierowanych do innych osób: czyn, słowo, modlitwa</a:t>
              </a:r>
              <a:endParaRPr lang="pl-PL" sz="2000" dirty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202251" y="2335035"/>
            <a:ext cx="3100241" cy="2833112"/>
            <a:chOff x="74099" y="2401378"/>
            <a:chExt cx="3100241" cy="2833112"/>
          </a:xfrm>
        </p:grpSpPr>
        <p:sp>
          <p:nvSpPr>
            <p:cNvPr id="17" name="Strzałka w prawo 16"/>
            <p:cNvSpPr/>
            <p:nvPr/>
          </p:nvSpPr>
          <p:spPr>
            <a:xfrm rot="17991770">
              <a:off x="2034476" y="2977306"/>
              <a:ext cx="1715791" cy="563936"/>
            </a:xfrm>
            <a:prstGeom prst="rightArrow">
              <a:avLst>
                <a:gd name="adj1" fmla="val 50000"/>
                <a:gd name="adj2" fmla="val 6979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74099" y="3911051"/>
              <a:ext cx="3001595" cy="13234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/>
                <a:t>przez uroczyste obchody Święta Miłosierdzia Bożego w I niedzielę po Wielkanocy </a:t>
              </a:r>
              <a:endParaRPr lang="pl-PL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5632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5714" b="174"/>
          <a:stretch/>
        </p:blipFill>
        <p:spPr bwMode="auto">
          <a:xfrm>
            <a:off x="-31521" y="-1"/>
            <a:ext cx="917552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46002" y="4869160"/>
            <a:ext cx="4068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Regularna spowiedź św. 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 </a:t>
            </a:r>
            <a:r>
              <a:rPr lang="pl-P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częsta 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Komunia </a:t>
            </a:r>
            <a:r>
              <a:rPr lang="pl-P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św. 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warunkiem </a:t>
            </a:r>
            <a:r>
              <a:rPr lang="pl-P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godnego wielbienia miłosierdzia 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Bożego.</a:t>
            </a:r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8" y="1484784"/>
            <a:ext cx="4032448" cy="30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48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2048"/>
            <a:ext cx="5616624" cy="639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323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gelika\Desktop\miłosiern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3" b="6153"/>
          <a:stretch/>
        </p:blipFill>
        <p:spPr bwMode="auto">
          <a:xfrm>
            <a:off x="-1" y="-86958"/>
            <a:ext cx="9144002" cy="69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 Jezu ufam Tobi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gelika\Desktop\miłosiern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3" b="6153"/>
          <a:stretch/>
        </p:blipFill>
        <p:spPr bwMode="auto">
          <a:xfrm>
            <a:off x="-1" y="-86958"/>
            <a:ext cx="9144002" cy="69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oronk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b="3090"/>
          <a:stretch/>
        </p:blipFill>
        <p:spPr bwMode="auto">
          <a:xfrm>
            <a:off x="0" y="0"/>
            <a:ext cx="93584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4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gelika\Desktop\zbyszek miłosierdzie\zdjęcia\DSCF287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" b="1427"/>
          <a:stretch/>
        </p:blipFill>
        <p:spPr bwMode="auto">
          <a:xfrm>
            <a:off x="0" y="-9092"/>
            <a:ext cx="9144000" cy="686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30220_0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9761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4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55541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337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32185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4"/>
          <a:stretch/>
        </p:blipFill>
        <p:spPr bwMode="auto">
          <a:xfrm>
            <a:off x="0" y="-246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766304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r="16796"/>
          <a:stretch/>
        </p:blipFill>
        <p:spPr bwMode="auto">
          <a:xfrm>
            <a:off x="0" y="15643"/>
            <a:ext cx="9144000" cy="684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33877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2" t="5644" r="4398" b="5544"/>
          <a:stretch/>
        </p:blipFill>
        <p:spPr bwMode="auto">
          <a:xfrm>
            <a:off x="0" y="6044"/>
            <a:ext cx="9144000" cy="685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1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171400"/>
            <a:ext cx="10834723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22725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r="8168"/>
          <a:stretch/>
        </p:blipFill>
        <p:spPr bwMode="auto">
          <a:xfrm>
            <a:off x="4544" y="0"/>
            <a:ext cx="913945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01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1552" cy="69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omek Ka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9755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gelika\Desktop\zbyszek miłosierdzie\zdjęcia\Widoki.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41630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0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2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20677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8" b="429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68850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251"/>
            <a:ext cx="9160335" cy="687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171834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2289" r="1730" b="6135"/>
          <a:stretch/>
        </p:blipFill>
        <p:spPr bwMode="auto">
          <a:xfrm>
            <a:off x="0" y="0"/>
            <a:ext cx="104110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49393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18890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8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66301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557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71593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r="853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90336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3096" r="12668" b="3826"/>
          <a:stretch/>
        </p:blipFill>
        <p:spPr bwMode="auto">
          <a:xfrm>
            <a:off x="0" y="0"/>
            <a:ext cx="92876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740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42"/>
            <a:ext cx="9184456" cy="688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6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9549"/>
          <a:stretch/>
        </p:blipFill>
        <p:spPr bwMode="auto">
          <a:xfrm>
            <a:off x="-18183" y="4736"/>
            <a:ext cx="91621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4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4074" r="10605" b="40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9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15325"/>
          <a:stretch/>
        </p:blipFill>
        <p:spPr bwMode="auto">
          <a:xfrm>
            <a:off x="-199513" y="-25354"/>
            <a:ext cx="99451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5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" r="11333"/>
          <a:stretch/>
        </p:blipFill>
        <p:spPr bwMode="auto">
          <a:xfrm>
            <a:off x="-27626" y="0"/>
            <a:ext cx="92801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czątek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Początek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</TotalTime>
  <Words>122</Words>
  <Application>Microsoft Office PowerPoint</Application>
  <PresentationFormat>Pokaz na ekranie (4:3)</PresentationFormat>
  <Paragraphs>30</Paragraphs>
  <Slides>48</Slides>
  <Notes>0</Notes>
  <HiddenSlides>0</HiddenSlides>
  <MMClips>8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Początek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Rycho Rych</dc:creator>
  <cp:lastModifiedBy>Rycho Rych</cp:lastModifiedBy>
  <cp:revision>42</cp:revision>
  <dcterms:created xsi:type="dcterms:W3CDTF">2013-03-18T16:04:31Z</dcterms:created>
  <dcterms:modified xsi:type="dcterms:W3CDTF">2013-03-21T19:56:15Z</dcterms:modified>
</cp:coreProperties>
</file>