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67" r:id="rId16"/>
    <p:sldId id="268" r:id="rId17"/>
    <p:sldId id="273" r:id="rId18"/>
    <p:sldId id="272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DBE"/>
    <a:srgbClr val="377B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8F27E-B372-4F0D-A228-F66F88DA67CF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36573-CDE0-4CB8-A206-E0334B5AF13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8412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36573-CDE0-4CB8-A206-E0334B5AF133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5033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36573-CDE0-4CB8-A206-E0334B5AF133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1440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1583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863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0039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884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0528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9491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09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3326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656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3630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5939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EA2B5-3C2E-4472-92D4-036C4D70E960}" type="datetimeFigureOut">
              <a:rPr lang="pl-PL" smtClean="0"/>
              <a:pPr/>
              <a:t>2015-11-10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E09D-AA53-4432-A675-94890837F1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8670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microsoft.com/office/2007/relationships/media" Target="../media/media10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mp3"/><Relationship Id="rId6" Type="http://schemas.openxmlformats.org/officeDocument/2006/relationships/image" Target="../media/image36.png"/><Relationship Id="rId11" Type="http://schemas.microsoft.com/office/2007/relationships/media" Target="../media/media12.mp3"/><Relationship Id="rId5" Type="http://schemas.openxmlformats.org/officeDocument/2006/relationships/image" Target="../media/image35.png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4.avi"/><Relationship Id="rId6" Type="http://schemas.openxmlformats.org/officeDocument/2006/relationships/image" Target="../media/image47.png"/><Relationship Id="rId5" Type="http://schemas.microsoft.com/office/2007/relationships/media" Target="../media/media14.avi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5.mp3"/><Relationship Id="rId6" Type="http://schemas.microsoft.com/office/2007/relationships/media" Target="../media/media15.mp3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4.jpeg"/><Relationship Id="rId7" Type="http://schemas.microsoft.com/office/2007/relationships/media" Target="../media/media16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6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avi"/><Relationship Id="rId5" Type="http://schemas.openxmlformats.org/officeDocument/2006/relationships/image" Target="../media/image4.png"/><Relationship Id="rId4" Type="http://schemas.microsoft.com/office/2007/relationships/media" Target="../media/media2.avi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avi"/><Relationship Id="rId5" Type="http://schemas.openxmlformats.org/officeDocument/2006/relationships/image" Target="../media/image8.png"/><Relationship Id="rId4" Type="http://schemas.microsoft.com/office/2007/relationships/media" Target="../media/media4.avi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p3"/><Relationship Id="rId6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p3"/><Relationship Id="rId6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p3"/><Relationship Id="rId6" Type="http://schemas.openxmlformats.org/officeDocument/2006/relationships/image" Target="../media/image2.png"/><Relationship Id="rId5" Type="http://schemas.microsoft.com/office/2007/relationships/media" Target="../media/media7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p3"/><Relationship Id="rId6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07504" y="116632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ross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Cuda Eucharystyczne</a:t>
            </a:r>
            <a:endParaRPr lang="pl-PL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92100">
                  <a:schemeClr val="accent2">
                    <a:satMod val="175000"/>
                    <a:alpha val="45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860032" y="6093296"/>
            <a:ext cx="414046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effectLst>
                  <a:glow rad="6604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Opracowanie: </a:t>
            </a:r>
          </a:p>
          <a:p>
            <a:pPr algn="ctr"/>
            <a:r>
              <a:rPr lang="pl-PL" i="1" dirty="0" smtClean="0">
                <a:effectLst>
                  <a:glow rad="6604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Dariusz </a:t>
            </a:r>
            <a:r>
              <a:rPr lang="pl-PL" i="1" dirty="0" err="1" smtClean="0">
                <a:effectLst>
                  <a:glow rad="6604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Kuzera</a:t>
            </a:r>
            <a:r>
              <a:rPr lang="pl-PL" i="1" dirty="0" smtClean="0">
                <a:effectLst>
                  <a:glow rad="6604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kl. I „i” Technikum</a:t>
            </a:r>
            <a:endParaRPr lang="pl-PL" i="1" dirty="0">
              <a:effectLst>
                <a:glow rad="6604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Muzyka uspokajająca (Calm melody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1600" y="2814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2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7428" y="188640"/>
            <a:ext cx="87912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ross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i="1" spc="50" dirty="0">
                <a:ln w="11430"/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Cud w Bolsenie i Orvieto</a:t>
            </a:r>
          </a:p>
        </p:txBody>
      </p:sp>
      <p:sp>
        <p:nvSpPr>
          <p:cNvPr id="2" name="Prostokąt 1"/>
          <p:cNvSpPr/>
          <p:nvPr/>
        </p:nvSpPr>
        <p:spPr>
          <a:xfrm>
            <a:off x="2286000" y="4365104"/>
            <a:ext cx="6632692" cy="230832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1263 pielgrzymujący do Rzymu ksiądz Piotr z Pragi zatrzymał się w Bolsenie. W czasie odprawiania mszy hostia w jego rękach zaczęła krwawić. Natychmiast pokazał to przebywającemu w Orvieto papieżowi Urbanowi IV, który ogłosił, iż miał miejsce cud eucharystyczny. Wpłynęło to na ogłoszenie w 1264 nowego święta: Święta Ciała i Krwi Pańskiej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czyli 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„Bożego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Ciała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”.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103" y="1268760"/>
            <a:ext cx="3954016" cy="2757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1119" y="1268760"/>
            <a:ext cx="3476378" cy="2757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428" y="4026687"/>
            <a:ext cx="1827338" cy="2786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851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0"/>
            <a:ext cx="87912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317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Cud w </a:t>
            </a:r>
            <a:r>
              <a:rPr lang="pl-PL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317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Sienie</a:t>
            </a:r>
            <a:endParaRPr lang="pl-PL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317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09" y="1028635"/>
            <a:ext cx="914400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Pewnego dnia 1330 roku, ksiądz ze Sieny wezwany został do ciężko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chorego człowieka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Po wyjęciu w wielkim pośpiechu hostii z tabernakulum, kapłan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nie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schował jej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 pudełeczka,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lecz włożył między stronice brewiarza i podążył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 chorego. 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53" y="2320164"/>
            <a:ext cx="2257425" cy="2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9076" y="2315349"/>
            <a:ext cx="4367382" cy="2973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471796" y="4425527"/>
            <a:ext cx="4572000" cy="230832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Gdy po modlitwach nadeszła chwila udzielenia Komunii Świętej, kapłan ze zdumieniem odkrył, że wokół hostii utworzyła się plama krwi. Kilkadziesiąt lat później - 7 czerwca 1408 roku,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papież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Grzegorz VII zatwierdził cześć oddawaną świętym relikwiom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dodał nowe przywileje odpustowe.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2440" y="0"/>
            <a:ext cx="6985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796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3995"/>
            <a:ext cx="5687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3175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anose="02050604050505020204" pitchFamily="18" charset="0"/>
              </a:rPr>
              <a:t>Cud w </a:t>
            </a:r>
            <a:r>
              <a:rPr lang="pl-PL" sz="48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3175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anose="02050604050505020204" pitchFamily="18" charset="0"/>
              </a:rPr>
              <a:t>Maceracie</a:t>
            </a:r>
          </a:p>
        </p:txBody>
      </p:sp>
      <p:sp>
        <p:nvSpPr>
          <p:cNvPr id="3" name="Prostokąt 2"/>
          <p:cNvSpPr/>
          <p:nvPr/>
        </p:nvSpPr>
        <p:spPr>
          <a:xfrm>
            <a:off x="-16835" y="3622867"/>
            <a:ext cx="9144000" cy="1477328"/>
          </a:xfrm>
          <a:prstGeom prst="rect">
            <a:avLst/>
          </a:prstGeom>
          <a:gradFill>
            <a:gsLst>
              <a:gs pos="100000">
                <a:srgbClr val="377BCD"/>
              </a:gs>
              <a:gs pos="10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Cud miał miejsce 25 kwietnia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1356 r. w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kościele św. Katarzyny pod </a:t>
            </a:r>
            <a:r>
              <a:rPr lang="pl-P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Maceratą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Kapłan wątpiący w realną obecność Chrystusa w konsekrowanej hostii odprawiał mszę św. W momencie gdy wypowiadał słowa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rytuału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przeistoczenia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hostii trysnęła krew, która miała ścieknąć do kielicha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 puryfikaterz.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4820" y="764702"/>
            <a:ext cx="2143623" cy="285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00195"/>
            <a:ext cx="3432215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1"/>
            <a:ext cx="4032448" cy="2923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64705"/>
            <a:ext cx="1828012" cy="285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149914"/>
            <a:ext cx="2217948" cy="166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221" y="5149914"/>
            <a:ext cx="2420047" cy="1611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0"/>
            <a:ext cx="1196974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8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504" y="116632"/>
            <a:ext cx="65998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3175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anose="02050604050505020204" pitchFamily="18" charset="0"/>
              </a:rPr>
              <a:t>Cud w </a:t>
            </a:r>
            <a:r>
              <a:rPr lang="pl-PL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3175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anose="02050604050505020204" pitchFamily="18" charset="0"/>
              </a:rPr>
              <a:t>Buenos Aires</a:t>
            </a:r>
          </a:p>
        </p:txBody>
      </p:sp>
      <p:sp>
        <p:nvSpPr>
          <p:cNvPr id="3" name="Prostokąt 2"/>
          <p:cNvSpPr/>
          <p:nvPr/>
        </p:nvSpPr>
        <p:spPr>
          <a:xfrm>
            <a:off x="2357754" y="1268760"/>
            <a:ext cx="6686602" cy="20313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Wydarzenie to miało miejsce 18 sierpnia 1996 roku w kościele parafialnym Santa </a:t>
            </a:r>
            <a:r>
              <a:rPr lang="pl-P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María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w Buenos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Aires. Księdzu </a:t>
            </a:r>
            <a:r>
              <a:rPr lang="pl-P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Alejandro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Pezeta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po skończeniu odprawiania mszy św., powiedziano, że na podłodze tego kościoła leży porzucona hostia. Duchowny podniósł wskazany przedmiot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zamiarem spożycia, jednak widząc jego stan, umieścił go w naczyniu z wodą i włożył do tabernakulum.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77" y="1196752"/>
            <a:ext cx="2106234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478745" y="5551512"/>
            <a:ext cx="45720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 kilku dniach zauważył, że hostia zmieniła się w jakąś krwistą substancję, która w ciągu następnych kilku dni jeszcze się powiększyła.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1706" y="3360762"/>
            <a:ext cx="2152650" cy="2190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9753" y="3365833"/>
            <a:ext cx="3254205" cy="2214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Documents and Settings\Darek - PC\Pulpit\prezentacja konkurs\image\host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56137"/>
            <a:ext cx="3346225" cy="2312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301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 sokolce_wywiady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03848" y="2348880"/>
            <a:ext cx="5832648" cy="441124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pole tekstowe 2"/>
          <p:cNvSpPr txBox="1"/>
          <p:nvPr/>
        </p:nvSpPr>
        <p:spPr>
          <a:xfrm>
            <a:off x="127428" y="188639"/>
            <a:ext cx="8791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317500">
                    <a:schemeClr val="accent1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Cud w </a:t>
            </a:r>
            <a:r>
              <a:rPr lang="pl-PL" sz="4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317500">
                    <a:schemeClr val="accent1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Sokółce</a:t>
            </a:r>
            <a:endParaRPr lang="pl-PL" sz="48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317500">
                  <a:schemeClr val="accent1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819" y="1268760"/>
            <a:ext cx="2742949" cy="1743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819" y="3012492"/>
            <a:ext cx="2742949" cy="19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285" y="4973514"/>
            <a:ext cx="2752483" cy="183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982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90" r="16277"/>
          <a:stretch/>
        </p:blipFill>
        <p:spPr bwMode="auto">
          <a:xfrm rot="5400000">
            <a:off x="5413443" y="1558887"/>
            <a:ext cx="2733870" cy="4601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188026" y="260648"/>
            <a:ext cx="5886400" cy="20313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roku 2009 w kościele św. Antoniego podczas niedzielnej Mszy Świętej, jeden z księży upuścił Hostię przeznaczoną dla wiernych. Według procedury, upuszczoną Hostię należy rozpuścić w naczyniu liturgicznym z wodą. Tak też się stało, ale po kilku dniach okazało się, że opłatek wcale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nie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uległ rozpuszczeniu.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09" y="389235"/>
            <a:ext cx="3171596" cy="4207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53143" y="4869160"/>
            <a:ext cx="5171253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naczyniu nadal znajdował się Komunikant, na środku którego widoczna była wypukła plamka o intensywnie czerwonej barwie, przypominająca wyglądem skrzep krwi. Woda</a:t>
            </a:r>
            <a:b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w naczyniu była niezabarwiona.</a:t>
            </a:r>
          </a:p>
        </p:txBody>
      </p:sp>
      <p:pic>
        <p:nvPicPr>
          <p:cNvPr id="2" name="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722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513" y="2582957"/>
            <a:ext cx="4047968" cy="227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504" y="2582957"/>
            <a:ext cx="4657053" cy="273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1250301"/>
            <a:ext cx="5976664" cy="1200329"/>
          </a:xfrm>
          <a:prstGeom prst="rect">
            <a:avLst/>
          </a:prstGeom>
          <a:gradFill>
            <a:gsLst>
              <a:gs pos="100000">
                <a:srgbClr val="2C3DBE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Cud wydarzył się 24 lipca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2013r.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Meksyku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parafii Matki Boskiej w kolonii </a:t>
            </a:r>
            <a:r>
              <a:rPr lang="pl-P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Jardines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de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la Paz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kiedy to ksiądz </a:t>
            </a:r>
            <a:r>
              <a:rPr lang="pl-P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Jose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Dolores </a:t>
            </a:r>
            <a:r>
              <a:rPr lang="pl-P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Castellanos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Gudino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zobaczył na konsekrowanej Hostii krew.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3851920" y="5484170"/>
            <a:ext cx="5149032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Świadkami tego wydarzenia było tysiące wiernych katolików i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niewierzących. 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Cud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jeszcze nie został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potwierdzony - jest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badany przez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naukowców.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18968" y="116632"/>
            <a:ext cx="68082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i="1" dirty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317500">
                    <a:schemeClr val="bg1">
                      <a:lumMod val="95000"/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Bookman Old Style" panose="02050604050505020204" pitchFamily="18" charset="0"/>
              </a:rPr>
              <a:t>Cud </a:t>
            </a:r>
            <a:r>
              <a:rPr lang="pl-PL" sz="4800" b="1" i="1" dirty="0" smtClean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317500">
                    <a:schemeClr val="bg1">
                      <a:lumMod val="95000"/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Bookman Old Style" panose="02050604050505020204" pitchFamily="18" charset="0"/>
              </a:rPr>
              <a:t>w </a:t>
            </a:r>
            <a:r>
              <a:rPr lang="pl-PL" sz="4800" b="1" i="1" dirty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317500">
                    <a:schemeClr val="bg1">
                      <a:lumMod val="95000"/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Bookman Old Style" panose="02050604050505020204" pitchFamily="18" charset="0"/>
              </a:rPr>
              <a:t>Guadalajarze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23001"/>
            <a:ext cx="3145532" cy="1761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57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7428" y="188639"/>
            <a:ext cx="8791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317500">
                    <a:schemeClr val="accent1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Obecny… Prawdziwie obecny wśród Nas…</a:t>
            </a:r>
            <a:endParaRPr lang="pl-PL" sz="48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317500">
                  <a:schemeClr val="accent1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0667" y="1887218"/>
            <a:ext cx="3248025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7218"/>
            <a:ext cx="1190625" cy="245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7914" y="1887219"/>
            <a:ext cx="3686174" cy="245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5188" y="4613895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839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4800" b="1" i="1" dirty="0" smtClean="0">
                <a:ln w="1587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030A0"/>
                    </a:gs>
                    <a:gs pos="83000">
                      <a:schemeClr val="accent4">
                        <a:lumMod val="75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glow rad="317500">
                    <a:schemeClr val="bg1">
                      <a:lumMod val="95000"/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Bookman Old Style" panose="02050604050505020204" pitchFamily="18" charset="0"/>
              </a:rPr>
              <a:t>Dziękuję za uwagę :)</a:t>
            </a:r>
            <a:endParaRPr lang="pl-PL" sz="4800" b="1" i="1" dirty="0">
              <a:ln w="1587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7030A0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317500">
                  <a:schemeClr val="bg1">
                    <a:lumMod val="95000"/>
                    <a:alpha val="53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-1217" y="1484784"/>
            <a:ext cx="91440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4800" b="1" i="1" dirty="0" smtClean="0">
                <a:ln w="1587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030A0"/>
                    </a:gs>
                    <a:gs pos="83000">
                      <a:schemeClr val="accent4">
                        <a:lumMod val="75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glow rad="317500">
                    <a:schemeClr val="bg1">
                      <a:lumMod val="95000"/>
                      <a:alpha val="53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Bookman Old Style" panose="02050604050505020204" pitchFamily="18" charset="0"/>
              </a:rPr>
              <a:t>Źródła:</a:t>
            </a:r>
            <a:endParaRPr lang="pl-PL" sz="4800" b="1" i="1" dirty="0">
              <a:ln w="1587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7030A0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317500">
                  <a:schemeClr val="bg1">
                    <a:lumMod val="95000"/>
                    <a:alpha val="53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660191" y="2924944"/>
            <a:ext cx="5821184" cy="20313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gloria.tv</a:t>
            </a:r>
          </a:p>
          <a:p>
            <a:pPr marL="285750" indent="-285750" algn="ctr">
              <a:buFontTx/>
              <a:buChar char="-"/>
            </a:pP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adonai.pl</a:t>
            </a:r>
          </a:p>
          <a:p>
            <a:pPr marL="285750" indent="-285750" algn="ctr">
              <a:buFontTx/>
              <a:buChar char="-"/>
            </a:pP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google.com</a:t>
            </a:r>
          </a:p>
          <a:p>
            <a:pPr marL="285750" indent="-285750" algn="ctr">
              <a:buFontTx/>
              <a:buChar char="-"/>
            </a:pP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wikipedia.pl</a:t>
            </a:r>
          </a:p>
          <a:p>
            <a:pPr marL="285750" indent="-285750" algn="ctr">
              <a:buFontTx/>
              <a:buChar char="-"/>
            </a:pP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puls.tv</a:t>
            </a:r>
          </a:p>
          <a:p>
            <a:pPr marL="285750" indent="-285750" algn="ctr">
              <a:buFontTx/>
              <a:buChar char="-"/>
            </a:pP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Lektor – głos własny</a:t>
            </a:r>
          </a:p>
          <a:p>
            <a:pPr marL="285750" indent="-285750" algn="ctr">
              <a:buFontTx/>
              <a:buChar char="-"/>
            </a:pP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Informacje własne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06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fade in="1000" out="1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30038" y="3224944"/>
            <a:ext cx="5888654" cy="331236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7" name="pole tekstowe 6"/>
          <p:cNvSpPr txBox="1"/>
          <p:nvPr/>
        </p:nvSpPr>
        <p:spPr>
          <a:xfrm>
            <a:off x="127428" y="162506"/>
            <a:ext cx="879126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ross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„Kto spożywa moje Ciało </a:t>
            </a:r>
            <a:b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</a:br>
            <a: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i Krew moją pije, trwa </a:t>
            </a:r>
            <a:r>
              <a:rPr lang="pl-PL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</a:t>
            </a:r>
            <a: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we mnie, </a:t>
            </a:r>
            <a:b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</a:br>
            <a: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a Ja w nim”</a:t>
            </a:r>
            <a:endParaRPr lang="pl-PL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92100">
                  <a:schemeClr val="accent2">
                    <a:satMod val="175000"/>
                    <a:alpha val="45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08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27428" y="162506"/>
            <a:ext cx="87912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ross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Prawdziwie obecny…</a:t>
            </a:r>
            <a:endParaRPr lang="pl-PL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92100">
                  <a:schemeClr val="accent2">
                    <a:satMod val="175000"/>
                    <a:alpha val="45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1916832"/>
            <a:ext cx="4464496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Cuda widzialne – to takie, które widzimy, doświadczamy ich, jesteśmy świadkami. Przykładem może być cud w Sokółce.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454196" y="5445224"/>
            <a:ext cx="446449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Cuda niewidzialne – to takie, które mają miejsce codziennie podczas mszy świętej – przemienienie wina i opłatka w krew i ciało Pana Jezusa.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7" name="Picture 3" descr="C:\Documents and Settings\Darek - PC\Pulpit\prezentacja konkurs\image\euch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428" y="3732668"/>
            <a:ext cx="4104456" cy="2720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33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7981" y="3068960"/>
            <a:ext cx="6400711" cy="36004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pole tekstowe 2"/>
          <p:cNvSpPr txBox="1"/>
          <p:nvPr/>
        </p:nvSpPr>
        <p:spPr>
          <a:xfrm>
            <a:off x="127428" y="162506"/>
            <a:ext cx="87912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ross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92100">
                    <a:schemeClr val="accent2">
                      <a:satMod val="175000"/>
                      <a:alpha val="45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Wybrani świadkowie…</a:t>
            </a:r>
            <a:endParaRPr lang="pl-PL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92100">
                  <a:schemeClr val="accent2">
                    <a:satMod val="175000"/>
                    <a:alpha val="45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59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74441" y="472614"/>
            <a:ext cx="4968552" cy="230832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Święta Siostra Faustyna 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to doskonały przykład obecności wśród nas Boga. Wiele razy miała objawienia 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 widzenia. Swoje przeżycia zapisywała 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„Dzienniczku”. 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Jezus uczynił Faustynę „sekretarką”, której zadaniem było przekazanie światu prawdy o Jego miłości.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1248" y="369224"/>
            <a:ext cx="2966356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0" y="5013176"/>
            <a:ext cx="915961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anose="02050604050505020204" pitchFamily="18" charset="0"/>
              </a:rPr>
              <a:t>„Mylą się o Boże, w Tobie wzrok </a:t>
            </a:r>
            <a:b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anose="02050604050505020204" pitchFamily="18" charset="0"/>
              </a:rPr>
            </a:br>
            <a:r>
              <a:rPr lang="pl-PL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anose="02050604050505020204" pitchFamily="18" charset="0"/>
              </a:rPr>
              <a:t>i smak… Kto się im poddaje, temu wiary brak…”</a:t>
            </a:r>
            <a:endParaRPr lang="pl-PL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6952"/>
            <a:ext cx="2940862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79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36700" y="378660"/>
            <a:ext cx="4536504" cy="20313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Wielki mistyk XX wieku, święty Ojciec Pio uważał, że wielu kapłanów nie zdaje sobie sprawy, co tak naprawdę dzieje się na ołtarzu. Sam Pio miał okazję przekonać się jak wielkim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i świętym sakramentem jest Eucharystia.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660"/>
            <a:ext cx="3171056" cy="4586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60" y="3789040"/>
            <a:ext cx="4104456" cy="2728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60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528" y="379559"/>
            <a:ext cx="4248472" cy="31393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Św. Katarzyna ze Sieny dostała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od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Boga pewien szczególny dar. Potrafiła wyczuwać w pobliżu obecność Chrystusa w Hostii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odróżniać konsekrowane Ciało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od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zwykłego opłatka. Gdy Katarzyna leżała chora, pewien roztargniony kapłan przyniósł jej niekonsekrowaną hostię. Katarzyna natychmiast to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wyczuła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 skarciła księdza.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4239846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42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7428" y="162506"/>
            <a:ext cx="87912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ross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i="1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Cuda widzialne…</a:t>
            </a:r>
            <a:endParaRPr lang="pl-PL" sz="4800" b="1" i="1" spc="5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8192" y="1159827"/>
            <a:ext cx="4000500" cy="272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580" y="1700808"/>
            <a:ext cx="4320480" cy="3071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338782" y="4869160"/>
            <a:ext cx="4572000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Cud eucharystyczny – zespół zjawisk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związanych z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 sakramentem 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Eucharystii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niewytłumaczalnych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punktu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widzenia naukowego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uznawanych przez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 katolików 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 prawosławnych za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nadprzyrodzone.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123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81984" y="5712"/>
            <a:ext cx="2232248" cy="3269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27428" y="332656"/>
            <a:ext cx="87912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ross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i="1" spc="50" dirty="0" smtClean="0">
                <a:ln w="11430"/>
                <a:solidFill>
                  <a:srgbClr val="FFC000"/>
                </a:solidFill>
                <a:effectLst>
                  <a:glow rad="317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Cud w Lanciano</a:t>
            </a:r>
            <a:endParaRPr lang="pl-PL" sz="4800" b="1" i="1" spc="50" dirty="0">
              <a:ln w="11430"/>
              <a:solidFill>
                <a:srgbClr val="FFC000"/>
              </a:solidFill>
              <a:effectLst>
                <a:glow rad="3175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4437112"/>
            <a:ext cx="9144000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Pierwsze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historycznie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świadectwo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dotyczące cudu eucharystycznego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miało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miejsce w VIII wieku we włoskim Lanciano. Według tych relacji w klasztorze pod wezwaniem św. Longina kapłan z zakonu św. Bazylego odprawiał mszę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świętą.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Często zdarzało mu się wątpić w przeistoczenie i w momencie, kiedy skończył wypowiadanie słów konsekracji, hostia w jego dłoniach przemieniła się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okrągły fragment ciała, a wino w krew.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6" y="1556791"/>
            <a:ext cx="3424695" cy="2568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8448" y="1561050"/>
            <a:ext cx="1956335" cy="2568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2182" y="1561050"/>
            <a:ext cx="1579802" cy="2574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4585" y="1556183"/>
            <a:ext cx="2262016" cy="2568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51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</TotalTime>
  <Words>510</Words>
  <Application>Microsoft Office PowerPoint</Application>
  <PresentationFormat>Pokaz na ekranie (4:3)</PresentationFormat>
  <Paragraphs>44</Paragraphs>
  <Slides>18</Slides>
  <Notes>2</Notes>
  <HiddenSlides>0</HiddenSlides>
  <MMClips>16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[]]]</dc:title>
  <dc:creator>Kuzera</dc:creator>
  <cp:lastModifiedBy>Wioletta</cp:lastModifiedBy>
  <cp:revision>67</cp:revision>
  <dcterms:created xsi:type="dcterms:W3CDTF">2014-02-07T09:39:48Z</dcterms:created>
  <dcterms:modified xsi:type="dcterms:W3CDTF">2015-11-10T21:13:17Z</dcterms:modified>
</cp:coreProperties>
</file>